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70" r:id="rId3"/>
    <p:sldId id="271" r:id="rId4"/>
    <p:sldId id="272" r:id="rId5"/>
    <p:sldId id="273" r:id="rId6"/>
    <p:sldId id="268" r:id="rId7"/>
    <p:sldId id="274" r:id="rId8"/>
    <p:sldId id="275" r:id="rId9"/>
    <p:sldId id="276" r:id="rId10"/>
    <p:sldId id="269" r:id="rId11"/>
  </p:sldIdLst>
  <p:sldSz cx="6858000" cy="9906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6" autoAdjust="0"/>
  </p:normalViewPr>
  <p:slideViewPr>
    <p:cSldViewPr snapToGrid="0">
      <p:cViewPr varScale="1">
        <p:scale>
          <a:sx n="77" d="100"/>
          <a:sy n="77" d="100"/>
        </p:scale>
        <p:origin x="3150" y="8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03DF-B66A-48B2-9716-EE945352401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A32D9-17AA-4180-A007-579A41097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88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89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90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9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20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48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75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1471573" y="9536668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対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対応の演習：数学</a:t>
            </a:r>
            <a:r>
              <a:rPr kumimoji="1" lang="en-US" altLang="ja-JP" dirty="0" smtClean="0"/>
              <a:t>A_01_</a:t>
            </a:r>
            <a:r>
              <a:rPr kumimoji="1" lang="ja-JP" altLang="en-US" dirty="0" smtClean="0"/>
              <a:t>場合の数</a:t>
            </a:r>
            <a:endParaRPr kumimoji="1" lang="ja-JP" altLang="en-US" dirty="0"/>
          </a:p>
        </p:txBody>
      </p: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6038545" y="9536668"/>
            <a:ext cx="81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</a:lstStyle>
          <a:p>
            <a:pPr lvl="0"/>
            <a:fld id="{303E5AC6-491F-4CA8-BA32-41AA7D7F5392}" type="slidenum">
              <a:rPr lang="ja-JP" altLang="en-US" smtClean="0"/>
              <a:pPr lvl="0"/>
              <a:t>‹#›</a:t>
            </a:fld>
            <a:r>
              <a:rPr lang="en-US" altLang="ja-JP" dirty="0" smtClean="0"/>
              <a:t>/4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10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57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66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77F2-09CD-4828-9482-E246D9B0987A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5AC6-491F-4CA8-BA32-41AA7D7F53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1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95"/>
            <a:ext cx="6858000" cy="87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67"/>
            <a:ext cx="6858000" cy="1123385"/>
          </a:xfrm>
          <a:prstGeom prst="rect">
            <a:avLst/>
          </a:prstGeo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132"/>
            <a:ext cx="6858000" cy="1797676"/>
          </a:xfrm>
          <a:prstGeom prst="rect">
            <a:avLst/>
          </a:prstGeom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188"/>
            <a:ext cx="6858000" cy="2039733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4300"/>
            <a:ext cx="6858000" cy="20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6" y="455810"/>
            <a:ext cx="2572109" cy="276264"/>
          </a:xfrm>
          <a:prstGeom prst="rect">
            <a:avLst/>
          </a:prstGeom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21902" r="13059" b="62456"/>
          <a:stretch/>
        </p:blipFill>
        <p:spPr>
          <a:xfrm>
            <a:off x="151306" y="938811"/>
            <a:ext cx="5674290" cy="250520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80818" r="26851" b="8078"/>
          <a:stretch/>
        </p:blipFill>
        <p:spPr>
          <a:xfrm>
            <a:off x="95250" y="2296471"/>
            <a:ext cx="4819650" cy="177800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65165" r="49984" b="22147"/>
          <a:stretch/>
        </p:blipFill>
        <p:spPr>
          <a:xfrm>
            <a:off x="95250" y="2020649"/>
            <a:ext cx="3225800" cy="203201"/>
          </a:xfrm>
          <a:prstGeom prst="rect">
            <a:avLst/>
          </a:prstGeom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51946" r="60709" b="34572"/>
          <a:stretch/>
        </p:blipFill>
        <p:spPr>
          <a:xfrm>
            <a:off x="209550" y="1763384"/>
            <a:ext cx="2470150" cy="215901"/>
          </a:xfrm>
          <a:prstGeom prst="rect">
            <a:avLst/>
          </a:prstGeom>
        </p:spPr>
      </p:pic>
      <p:pic>
        <p:nvPicPr>
          <p:cNvPr id="8" name="図 7" descr="画面の領域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37804" r="44984" b="49903"/>
          <a:stretch/>
        </p:blipFill>
        <p:spPr>
          <a:xfrm>
            <a:off x="209550" y="1446102"/>
            <a:ext cx="3581400" cy="196851"/>
          </a:xfrm>
          <a:prstGeom prst="rect">
            <a:avLst/>
          </a:prstGeom>
        </p:spPr>
      </p:pic>
      <p:pic>
        <p:nvPicPr>
          <p:cNvPr id="9" name="図 8" descr="画面の領域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2" t="79836" r="2484" b="8268"/>
          <a:stretch/>
        </p:blipFill>
        <p:spPr>
          <a:xfrm>
            <a:off x="5651500" y="1392938"/>
            <a:ext cx="844550" cy="190500"/>
          </a:xfrm>
          <a:prstGeom prst="rect">
            <a:avLst/>
          </a:prstGeom>
        </p:spPr>
      </p:pic>
      <p:pic>
        <p:nvPicPr>
          <p:cNvPr id="10" name="図 9" descr="画面の領域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4"/>
          <a:stretch/>
        </p:blipFill>
        <p:spPr>
          <a:xfrm>
            <a:off x="0" y="2690578"/>
            <a:ext cx="6858000" cy="671747"/>
          </a:xfrm>
          <a:prstGeom prst="rect">
            <a:avLst/>
          </a:prstGeom>
        </p:spPr>
      </p:pic>
      <p:pic>
        <p:nvPicPr>
          <p:cNvPr id="12" name="図 11" descr="画面の領域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4"/>
          <a:stretch/>
        </p:blipFill>
        <p:spPr>
          <a:xfrm>
            <a:off x="95250" y="6996112"/>
            <a:ext cx="6858000" cy="1832659"/>
          </a:xfrm>
          <a:prstGeom prst="rect">
            <a:avLst/>
          </a:prstGeom>
        </p:spPr>
      </p:pic>
      <p:pic>
        <p:nvPicPr>
          <p:cNvPr id="13" name="図 12" descr="画面の領域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4" b="38686"/>
          <a:stretch/>
        </p:blipFill>
        <p:spPr>
          <a:xfrm>
            <a:off x="628650" y="6167437"/>
            <a:ext cx="6858000" cy="590550"/>
          </a:xfrm>
          <a:prstGeom prst="rect">
            <a:avLst/>
          </a:prstGeom>
        </p:spPr>
      </p:pic>
      <p:pic>
        <p:nvPicPr>
          <p:cNvPr id="14" name="図 13" descr="画面の領域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8" b="51424"/>
          <a:stretch/>
        </p:blipFill>
        <p:spPr>
          <a:xfrm>
            <a:off x="361950" y="5357812"/>
            <a:ext cx="6858000" cy="809625"/>
          </a:xfrm>
          <a:prstGeom prst="rect">
            <a:avLst/>
          </a:prstGeom>
        </p:spPr>
      </p:pic>
      <p:pic>
        <p:nvPicPr>
          <p:cNvPr id="15" name="図 14" descr="画面の領域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b="68593"/>
          <a:stretch/>
        </p:blipFill>
        <p:spPr>
          <a:xfrm>
            <a:off x="276225" y="4145304"/>
            <a:ext cx="6858000" cy="1241943"/>
          </a:xfrm>
          <a:prstGeom prst="rect">
            <a:avLst/>
          </a:prstGeom>
        </p:spPr>
      </p:pic>
      <p:pic>
        <p:nvPicPr>
          <p:cNvPr id="16" name="図 15" descr="画面の領域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8"/>
          <a:stretch/>
        </p:blipFill>
        <p:spPr>
          <a:xfrm>
            <a:off x="25400" y="3622362"/>
            <a:ext cx="6858000" cy="26290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321050" y="256999"/>
            <a:ext cx="2212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j-lt"/>
              </a:rPr>
              <a:t>１</a:t>
            </a:r>
            <a:r>
              <a:rPr lang="ja-JP" altLang="en-US" sz="1200" dirty="0" smtClean="0">
                <a:latin typeface="+mj-lt"/>
              </a:rPr>
              <a:t>：順列</a:t>
            </a:r>
            <a:r>
              <a:rPr lang="en-US" altLang="ja-JP" sz="1200" dirty="0">
                <a:latin typeface="+mj-lt"/>
              </a:rPr>
              <a:t>/</a:t>
            </a:r>
            <a:r>
              <a:rPr lang="ja-JP" altLang="en-US" sz="1200" dirty="0">
                <a:latin typeface="+mj-lt"/>
              </a:rPr>
              <a:t>整数・重複</a:t>
            </a:r>
            <a:r>
              <a:rPr lang="ja-JP" altLang="en-US" sz="1200" dirty="0" smtClean="0">
                <a:latin typeface="+mj-lt"/>
              </a:rPr>
              <a:t>しない</a:t>
            </a:r>
            <a:r>
              <a:rPr lang="en-US" altLang="ja-JP" sz="1200" dirty="0">
                <a:latin typeface="+mj-lt"/>
              </a:rPr>
              <a:t> </a:t>
            </a:r>
            <a:r>
              <a:rPr lang="en-US" altLang="ja-JP" sz="1200" dirty="0" smtClean="0">
                <a:latin typeface="+mj-lt"/>
              </a:rPr>
              <a:t>(1)</a:t>
            </a:r>
            <a:endParaRPr lang="ja-JP" altLang="en-US" sz="1200" dirty="0">
              <a:latin typeface="+mj-lt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429000" y="572627"/>
            <a:ext cx="2212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j-lt"/>
              </a:rPr>
              <a:t>１</a:t>
            </a:r>
            <a:r>
              <a:rPr lang="ja-JP" altLang="en-US" sz="1200" dirty="0" smtClean="0">
                <a:latin typeface="+mj-lt"/>
              </a:rPr>
              <a:t>：順列</a:t>
            </a:r>
            <a:r>
              <a:rPr lang="en-US" altLang="ja-JP" sz="1200" dirty="0">
                <a:latin typeface="+mj-lt"/>
              </a:rPr>
              <a:t>/</a:t>
            </a:r>
            <a:r>
              <a:rPr lang="ja-JP" altLang="en-US" sz="1200" dirty="0">
                <a:latin typeface="+mj-lt"/>
              </a:rPr>
              <a:t>整数・重複</a:t>
            </a:r>
            <a:r>
              <a:rPr lang="ja-JP" altLang="en-US" sz="1200" dirty="0" smtClean="0">
                <a:latin typeface="+mj-lt"/>
              </a:rPr>
              <a:t>しない</a:t>
            </a:r>
            <a:r>
              <a:rPr lang="en-US" altLang="ja-JP" sz="1200" dirty="0">
                <a:latin typeface="+mj-lt"/>
              </a:rPr>
              <a:t> </a:t>
            </a:r>
            <a:r>
              <a:rPr lang="en-US" altLang="ja-JP" sz="1200" dirty="0" smtClean="0">
                <a:latin typeface="+mj-lt"/>
              </a:rPr>
              <a:t>(2)</a:t>
            </a:r>
            <a:endParaRPr lang="ja-JP" altLang="en-US" sz="1200" dirty="0">
              <a:latin typeface="+mj-lt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777167" y="287264"/>
            <a:ext cx="2212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j-lt"/>
              </a:rPr>
              <a:t>１</a:t>
            </a:r>
            <a:r>
              <a:rPr lang="ja-JP" altLang="en-US" sz="1200" dirty="0" smtClean="0">
                <a:latin typeface="+mj-lt"/>
              </a:rPr>
              <a:t>：順列</a:t>
            </a:r>
            <a:r>
              <a:rPr lang="en-US" altLang="ja-JP" sz="1200" dirty="0">
                <a:latin typeface="+mj-lt"/>
              </a:rPr>
              <a:t>/</a:t>
            </a:r>
            <a:r>
              <a:rPr lang="ja-JP" altLang="en-US" sz="1200" dirty="0">
                <a:latin typeface="+mj-lt"/>
              </a:rPr>
              <a:t>整数・重複</a:t>
            </a:r>
            <a:r>
              <a:rPr lang="ja-JP" altLang="en-US" sz="1200" dirty="0" smtClean="0">
                <a:latin typeface="+mj-lt"/>
              </a:rPr>
              <a:t>しない</a:t>
            </a:r>
            <a:r>
              <a:rPr lang="en-US" altLang="ja-JP" sz="1200" dirty="0">
                <a:latin typeface="+mj-lt"/>
              </a:rPr>
              <a:t> </a:t>
            </a:r>
            <a:r>
              <a:rPr lang="en-US" altLang="ja-JP" sz="1200" dirty="0" smtClean="0">
                <a:latin typeface="+mj-lt"/>
              </a:rPr>
              <a:t>(3)</a:t>
            </a:r>
            <a:endParaRPr lang="ja-JP" altLang="en-US" sz="1200" dirty="0">
              <a:latin typeface="+mj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885117" y="534472"/>
            <a:ext cx="2212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j-lt"/>
              </a:rPr>
              <a:t>１</a:t>
            </a:r>
            <a:r>
              <a:rPr lang="ja-JP" altLang="en-US" sz="1200" dirty="0" smtClean="0">
                <a:latin typeface="+mj-lt"/>
              </a:rPr>
              <a:t>：順列</a:t>
            </a:r>
            <a:r>
              <a:rPr lang="en-US" altLang="ja-JP" sz="1200" dirty="0">
                <a:latin typeface="+mj-lt"/>
              </a:rPr>
              <a:t>/</a:t>
            </a:r>
            <a:r>
              <a:rPr lang="ja-JP" altLang="en-US" sz="1200" dirty="0">
                <a:latin typeface="+mj-lt"/>
              </a:rPr>
              <a:t>整数・重複</a:t>
            </a:r>
            <a:r>
              <a:rPr lang="ja-JP" altLang="en-US" sz="1200" dirty="0" smtClean="0">
                <a:latin typeface="+mj-lt"/>
              </a:rPr>
              <a:t>しない</a:t>
            </a:r>
            <a:r>
              <a:rPr lang="en-US" altLang="ja-JP" sz="1200" dirty="0">
                <a:latin typeface="+mj-lt"/>
              </a:rPr>
              <a:t> </a:t>
            </a:r>
            <a:r>
              <a:rPr lang="en-US" altLang="ja-JP" sz="1200" dirty="0" smtClean="0">
                <a:latin typeface="+mj-lt"/>
              </a:rPr>
              <a:t>(4)</a:t>
            </a:r>
            <a:endParaRPr lang="ja-JP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778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06114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224433" y="2173933"/>
            <a:ext cx="16546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j-lt"/>
              </a:rPr>
              <a:t>２</a:t>
            </a:r>
            <a:r>
              <a:rPr lang="ja-JP" altLang="en-US" sz="1200" dirty="0" smtClean="0">
                <a:latin typeface="+mj-lt"/>
              </a:rPr>
              <a:t>：</a:t>
            </a:r>
            <a:r>
              <a:rPr lang="ja-JP" altLang="en-US" sz="1200" dirty="0" smtClean="0">
                <a:latin typeface="+mj-lt"/>
              </a:rPr>
              <a:t>順列</a:t>
            </a:r>
            <a:r>
              <a:rPr lang="en-US" altLang="ja-JP" sz="1200" dirty="0" smtClean="0">
                <a:latin typeface="+mj-lt"/>
              </a:rPr>
              <a:t>/</a:t>
            </a:r>
            <a:r>
              <a:rPr lang="ja-JP" altLang="en-US" sz="1200" dirty="0" smtClean="0">
                <a:latin typeface="+mj-lt"/>
              </a:rPr>
              <a:t>隣り合う</a:t>
            </a:r>
            <a:r>
              <a:rPr lang="en-US" altLang="ja-JP" sz="1200" dirty="0" smtClean="0">
                <a:latin typeface="+mj-lt"/>
              </a:rPr>
              <a:t>(</a:t>
            </a:r>
            <a:r>
              <a:rPr lang="en-US" altLang="ja-JP" sz="1200" dirty="0" smtClean="0">
                <a:latin typeface="+mj-lt"/>
              </a:rPr>
              <a:t>1)</a:t>
            </a:r>
            <a:endParaRPr lang="ja-JP" altLang="en-US" sz="1200" dirty="0">
              <a:latin typeface="+mj-lt"/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3717"/>
            <a:ext cx="6858000" cy="998814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100"/>
            <a:ext cx="6858000" cy="49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133200"/>
          </a:xfrm>
          <a:prstGeom prst="rect">
            <a:avLst/>
          </a:prstGeom>
        </p:spPr>
      </p:pic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583"/>
            <a:ext cx="6858000" cy="940664"/>
          </a:xfrm>
          <a:prstGeom prst="rect">
            <a:avLst/>
          </a:prstGeo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067"/>
            <a:ext cx="6858000" cy="39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5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111673"/>
          </a:xfrm>
          <a:prstGeom prst="rect">
            <a:avLst/>
          </a:prstGeom>
        </p:spPr>
      </p:pic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086"/>
            <a:ext cx="6858000" cy="1381125"/>
          </a:xfrm>
          <a:prstGeom prst="rect">
            <a:avLst/>
          </a:prstGeo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769"/>
            <a:ext cx="6858000" cy="40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2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08"/>
            <a:ext cx="6858000" cy="901521"/>
          </a:xfrm>
          <a:prstGeom prst="rect">
            <a:avLst/>
          </a:prstGeom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773"/>
            <a:ext cx="6858000" cy="1616472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617"/>
            <a:ext cx="6858000" cy="42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402651"/>
          </a:xfrm>
          <a:prstGeom prst="rect">
            <a:avLst/>
          </a:prstGeom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651"/>
            <a:ext cx="6858000" cy="1401868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5784"/>
            <a:ext cx="6858000" cy="40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141206"/>
          </a:xfrm>
          <a:prstGeom prst="rect">
            <a:avLst/>
          </a:prstGeom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71"/>
            <a:ext cx="6858000" cy="1570475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626"/>
            <a:ext cx="6858000" cy="35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1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573527"/>
          </a:xfrm>
          <a:prstGeom prst="rect">
            <a:avLst/>
          </a:prstGeom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780"/>
            <a:ext cx="6858000" cy="1363717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6556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52</Words>
  <Application>Microsoft Office PowerPoint</Application>
  <PresentationFormat>A4 210 x 297 mm</PresentationFormat>
  <Paragraphs>5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Meiryo UI</vt:lpstr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髙澤 宏彰</dc:creator>
  <cp:lastModifiedBy>髙澤 宏彰</cp:lastModifiedBy>
  <cp:revision>37</cp:revision>
  <cp:lastPrinted>2023-04-09T06:27:44Z</cp:lastPrinted>
  <dcterms:created xsi:type="dcterms:W3CDTF">2023-03-19T14:03:36Z</dcterms:created>
  <dcterms:modified xsi:type="dcterms:W3CDTF">2023-04-20T04:55:32Z</dcterms:modified>
</cp:coreProperties>
</file>